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5678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0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5670-3D91-47EF-82FE-B900E144D6B4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EA93-8CE0-462A-8DB7-5F4F2EF0D2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6684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5670-3D91-47EF-82FE-B900E144D6B4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EA93-8CE0-462A-8DB7-5F4F2EF0D2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2545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5670-3D91-47EF-82FE-B900E144D6B4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EA93-8CE0-462A-8DB7-5F4F2EF0D2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3681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5670-3D91-47EF-82FE-B900E144D6B4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EA93-8CE0-462A-8DB7-5F4F2EF0D2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085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5670-3D91-47EF-82FE-B900E144D6B4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EA93-8CE0-462A-8DB7-5F4F2EF0D2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7084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5670-3D91-47EF-82FE-B900E144D6B4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EA93-8CE0-462A-8DB7-5F4F2EF0D2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7857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5670-3D91-47EF-82FE-B900E144D6B4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EA93-8CE0-462A-8DB7-5F4F2EF0D2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714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5670-3D91-47EF-82FE-B900E144D6B4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EA93-8CE0-462A-8DB7-5F4F2EF0D2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8249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5670-3D91-47EF-82FE-B900E144D6B4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EA93-8CE0-462A-8DB7-5F4F2EF0D2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3985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5670-3D91-47EF-82FE-B900E144D6B4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EA93-8CE0-462A-8DB7-5F4F2EF0D2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468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35670-3D91-47EF-82FE-B900E144D6B4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1EA93-8CE0-462A-8DB7-5F4F2EF0D2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8852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35670-3D91-47EF-82FE-B900E144D6B4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1EA93-8CE0-462A-8DB7-5F4F2EF0D2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9834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 5"/>
          <p:cNvGrpSpPr/>
          <p:nvPr/>
        </p:nvGrpSpPr>
        <p:grpSpPr>
          <a:xfrm>
            <a:off x="3683281" y="188640"/>
            <a:ext cx="3408999" cy="2016224"/>
            <a:chOff x="3683281" y="188640"/>
            <a:chExt cx="3408999" cy="2016224"/>
          </a:xfrm>
        </p:grpSpPr>
        <p:sp>
          <p:nvSpPr>
            <p:cNvPr id="4" name="Rektangel 3"/>
            <p:cNvSpPr/>
            <p:nvPr/>
          </p:nvSpPr>
          <p:spPr>
            <a:xfrm>
              <a:off x="3683281" y="188640"/>
              <a:ext cx="3264983" cy="201622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" name="Rektangel 4"/>
            <p:cNvSpPr/>
            <p:nvPr/>
          </p:nvSpPr>
          <p:spPr>
            <a:xfrm>
              <a:off x="6156176" y="1988840"/>
              <a:ext cx="936104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800" b="1" i="0" u="none" strike="noStrike" baseline="0" dirty="0" smtClean="0">
                  <a:latin typeface="Taz-Regular"/>
                </a:rPr>
                <a:t>www.msb.se</a:t>
              </a:r>
              <a:endParaRPr lang="sv-SE" sz="800" b="1" dirty="0"/>
            </a:p>
          </p:txBody>
        </p:sp>
        <p:sp>
          <p:nvSpPr>
            <p:cNvPr id="8" name="Rektangel 7"/>
            <p:cNvSpPr/>
            <p:nvPr/>
          </p:nvSpPr>
          <p:spPr>
            <a:xfrm>
              <a:off x="4067944" y="819869"/>
              <a:ext cx="1440160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sv-SE" sz="1200" b="1" i="0" u="none" strike="noStrike" baseline="0" dirty="0" err="1" smtClean="0">
                  <a:latin typeface="Taz-Regular"/>
                </a:rPr>
                <a:t>Name</a:t>
              </a:r>
              <a:r>
                <a:rPr lang="sv-SE" sz="1200" b="1" i="0" u="none" strike="noStrike" baseline="0" dirty="0" smtClean="0">
                  <a:latin typeface="Taz-Regular"/>
                </a:rPr>
                <a:t>:</a:t>
              </a:r>
            </a:p>
            <a:p>
              <a:pPr>
                <a:lnSpc>
                  <a:spcPct val="150000"/>
                </a:lnSpc>
              </a:pPr>
              <a:r>
                <a:rPr lang="sv-SE" sz="1200" b="1" dirty="0" err="1" smtClean="0">
                  <a:latin typeface="Taz-Regular"/>
                </a:rPr>
                <a:t>Function</a:t>
              </a:r>
              <a:r>
                <a:rPr lang="sv-SE" sz="1200" b="1" dirty="0" smtClean="0">
                  <a:latin typeface="Taz-Regular"/>
                </a:rPr>
                <a:t>:</a:t>
              </a:r>
            </a:p>
            <a:p>
              <a:pPr>
                <a:lnSpc>
                  <a:spcPct val="150000"/>
                </a:lnSpc>
              </a:pPr>
              <a:r>
                <a:rPr lang="sv-SE" sz="1200" b="1" dirty="0" err="1" smtClean="0">
                  <a:latin typeface="Taz-Regular"/>
                </a:rPr>
                <a:t>Phone</a:t>
              </a:r>
              <a:r>
                <a:rPr lang="sv-SE" sz="1200" b="1" dirty="0" smtClean="0">
                  <a:latin typeface="Taz-Regular"/>
                </a:rPr>
                <a:t>:</a:t>
              </a:r>
            </a:p>
            <a:p>
              <a:pPr>
                <a:lnSpc>
                  <a:spcPct val="150000"/>
                </a:lnSpc>
              </a:pPr>
              <a:r>
                <a:rPr lang="sv-SE" sz="1200" b="1" dirty="0" smtClean="0">
                  <a:latin typeface="Taz-Regular"/>
                </a:rPr>
                <a:t>E-mail:</a:t>
              </a:r>
            </a:p>
            <a:p>
              <a:pPr>
                <a:lnSpc>
                  <a:spcPct val="150000"/>
                </a:lnSpc>
              </a:pPr>
              <a:endParaRPr lang="sv-SE" sz="800" b="1" dirty="0" smtClean="0">
                <a:latin typeface="Taz-Regular"/>
              </a:endParaRPr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7904" y="228439"/>
              <a:ext cx="1152128" cy="572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" name="Grupp 10"/>
          <p:cNvGrpSpPr/>
          <p:nvPr/>
        </p:nvGrpSpPr>
        <p:grpSpPr>
          <a:xfrm>
            <a:off x="179512" y="2420888"/>
            <a:ext cx="3408999" cy="2016224"/>
            <a:chOff x="3683281" y="188640"/>
            <a:chExt cx="3408999" cy="2016224"/>
          </a:xfrm>
        </p:grpSpPr>
        <p:sp>
          <p:nvSpPr>
            <p:cNvPr id="12" name="Rektangel 11"/>
            <p:cNvSpPr/>
            <p:nvPr/>
          </p:nvSpPr>
          <p:spPr>
            <a:xfrm>
              <a:off x="3683281" y="188640"/>
              <a:ext cx="3264983" cy="201622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" name="Rektangel 12"/>
            <p:cNvSpPr/>
            <p:nvPr/>
          </p:nvSpPr>
          <p:spPr>
            <a:xfrm>
              <a:off x="6156176" y="1988840"/>
              <a:ext cx="936104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800" b="1" i="0" u="none" strike="noStrike" baseline="0" dirty="0" smtClean="0">
                  <a:latin typeface="Taz-Regular"/>
                </a:rPr>
                <a:t>www.msb.se</a:t>
              </a:r>
              <a:endParaRPr lang="sv-SE" sz="800" b="1" dirty="0"/>
            </a:p>
          </p:txBody>
        </p:sp>
        <p:sp>
          <p:nvSpPr>
            <p:cNvPr id="14" name="Rektangel 13"/>
            <p:cNvSpPr/>
            <p:nvPr/>
          </p:nvSpPr>
          <p:spPr>
            <a:xfrm>
              <a:off x="4067944" y="819869"/>
              <a:ext cx="1440160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sv-SE" sz="1200" b="1" i="0" u="none" strike="noStrike" baseline="0" dirty="0" err="1" smtClean="0">
                  <a:latin typeface="Taz-Regular"/>
                </a:rPr>
                <a:t>Name</a:t>
              </a:r>
              <a:r>
                <a:rPr lang="sv-SE" sz="1200" b="1" i="0" u="none" strike="noStrike" baseline="0" dirty="0" smtClean="0">
                  <a:latin typeface="Taz-Regular"/>
                </a:rPr>
                <a:t>:</a:t>
              </a:r>
            </a:p>
            <a:p>
              <a:pPr>
                <a:lnSpc>
                  <a:spcPct val="150000"/>
                </a:lnSpc>
              </a:pPr>
              <a:r>
                <a:rPr lang="sv-SE" sz="1200" b="1" dirty="0" err="1" smtClean="0">
                  <a:latin typeface="Taz-Regular"/>
                </a:rPr>
                <a:t>Function</a:t>
              </a:r>
              <a:r>
                <a:rPr lang="sv-SE" sz="1200" b="1" dirty="0" smtClean="0">
                  <a:latin typeface="Taz-Regular"/>
                </a:rPr>
                <a:t>:</a:t>
              </a:r>
            </a:p>
            <a:p>
              <a:pPr>
                <a:lnSpc>
                  <a:spcPct val="150000"/>
                </a:lnSpc>
              </a:pPr>
              <a:r>
                <a:rPr lang="sv-SE" sz="1200" b="1" dirty="0" err="1" smtClean="0">
                  <a:latin typeface="Taz-Regular"/>
                </a:rPr>
                <a:t>Phone</a:t>
              </a:r>
              <a:r>
                <a:rPr lang="sv-SE" sz="1200" b="1" dirty="0" smtClean="0">
                  <a:latin typeface="Taz-Regular"/>
                </a:rPr>
                <a:t>:</a:t>
              </a:r>
            </a:p>
            <a:p>
              <a:pPr>
                <a:lnSpc>
                  <a:spcPct val="150000"/>
                </a:lnSpc>
              </a:pPr>
              <a:r>
                <a:rPr lang="sv-SE" sz="1200" b="1" dirty="0" smtClean="0">
                  <a:latin typeface="Taz-Regular"/>
                </a:rPr>
                <a:t>E-mail:</a:t>
              </a:r>
            </a:p>
            <a:p>
              <a:pPr>
                <a:lnSpc>
                  <a:spcPct val="150000"/>
                </a:lnSpc>
              </a:pPr>
              <a:endParaRPr lang="sv-SE" sz="800" b="1" dirty="0" smtClean="0">
                <a:latin typeface="Taz-Regular"/>
              </a:endParaRPr>
            </a:p>
          </p:txBody>
        </p:sp>
        <p:pic>
          <p:nvPicPr>
            <p:cNvPr id="15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7904" y="228439"/>
              <a:ext cx="1152128" cy="572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3408363" cy="203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" name="Grupp 17"/>
          <p:cNvGrpSpPr/>
          <p:nvPr/>
        </p:nvGrpSpPr>
        <p:grpSpPr>
          <a:xfrm>
            <a:off x="3683281" y="2420888"/>
            <a:ext cx="3408999" cy="2016224"/>
            <a:chOff x="3683281" y="188640"/>
            <a:chExt cx="3408999" cy="2016224"/>
          </a:xfrm>
        </p:grpSpPr>
        <p:sp>
          <p:nvSpPr>
            <p:cNvPr id="19" name="Rektangel 18"/>
            <p:cNvSpPr/>
            <p:nvPr/>
          </p:nvSpPr>
          <p:spPr>
            <a:xfrm>
              <a:off x="3683281" y="188640"/>
              <a:ext cx="3264983" cy="201622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0" name="Rektangel 19"/>
            <p:cNvSpPr/>
            <p:nvPr/>
          </p:nvSpPr>
          <p:spPr>
            <a:xfrm>
              <a:off x="6156176" y="1988840"/>
              <a:ext cx="936104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800" b="1" i="0" u="none" strike="noStrike" baseline="0" dirty="0" smtClean="0">
                  <a:latin typeface="Taz-Regular"/>
                </a:rPr>
                <a:t>www.msb.se</a:t>
              </a:r>
              <a:endParaRPr lang="sv-SE" sz="800" b="1" dirty="0"/>
            </a:p>
          </p:txBody>
        </p:sp>
        <p:sp>
          <p:nvSpPr>
            <p:cNvPr id="21" name="Rektangel 20"/>
            <p:cNvSpPr/>
            <p:nvPr/>
          </p:nvSpPr>
          <p:spPr>
            <a:xfrm>
              <a:off x="4067944" y="819869"/>
              <a:ext cx="1440160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sv-SE" sz="1200" b="1" i="0" u="none" strike="noStrike" baseline="0" dirty="0" err="1" smtClean="0">
                  <a:latin typeface="Taz-Regular"/>
                </a:rPr>
                <a:t>Name</a:t>
              </a:r>
              <a:r>
                <a:rPr lang="sv-SE" sz="1200" b="1" i="0" u="none" strike="noStrike" baseline="0" dirty="0" smtClean="0">
                  <a:latin typeface="Taz-Regular"/>
                </a:rPr>
                <a:t>:</a:t>
              </a:r>
            </a:p>
            <a:p>
              <a:pPr>
                <a:lnSpc>
                  <a:spcPct val="150000"/>
                </a:lnSpc>
              </a:pPr>
              <a:r>
                <a:rPr lang="sv-SE" sz="1200" b="1" dirty="0" err="1" smtClean="0">
                  <a:latin typeface="Taz-Regular"/>
                </a:rPr>
                <a:t>Function</a:t>
              </a:r>
              <a:r>
                <a:rPr lang="sv-SE" sz="1200" b="1" dirty="0" smtClean="0">
                  <a:latin typeface="Taz-Regular"/>
                </a:rPr>
                <a:t>:</a:t>
              </a:r>
            </a:p>
            <a:p>
              <a:pPr>
                <a:lnSpc>
                  <a:spcPct val="150000"/>
                </a:lnSpc>
              </a:pPr>
              <a:r>
                <a:rPr lang="sv-SE" sz="1200" b="1" dirty="0" err="1" smtClean="0">
                  <a:latin typeface="Taz-Regular"/>
                </a:rPr>
                <a:t>Phone</a:t>
              </a:r>
              <a:r>
                <a:rPr lang="sv-SE" sz="1200" b="1" dirty="0" smtClean="0">
                  <a:latin typeface="Taz-Regular"/>
                </a:rPr>
                <a:t>:</a:t>
              </a:r>
            </a:p>
            <a:p>
              <a:pPr>
                <a:lnSpc>
                  <a:spcPct val="150000"/>
                </a:lnSpc>
              </a:pPr>
              <a:r>
                <a:rPr lang="sv-SE" sz="1200" b="1" dirty="0" smtClean="0">
                  <a:latin typeface="Taz-Regular"/>
                </a:rPr>
                <a:t>E-mail:</a:t>
              </a:r>
            </a:p>
            <a:p>
              <a:pPr>
                <a:lnSpc>
                  <a:spcPct val="150000"/>
                </a:lnSpc>
              </a:pPr>
              <a:endParaRPr lang="sv-SE" sz="800" b="1" dirty="0" smtClean="0">
                <a:latin typeface="Taz-Regular"/>
              </a:endParaRPr>
            </a:p>
          </p:txBody>
        </p:sp>
        <p:pic>
          <p:nvPicPr>
            <p:cNvPr id="22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7904" y="228439"/>
              <a:ext cx="1152128" cy="572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83108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27</Words>
  <Application>Microsoft Office PowerPoint</Application>
  <PresentationFormat>Bildspel på skärmen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Company>MSB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Gullstrand Josefin</dc:creator>
  <cp:lastModifiedBy>Gullstrand Josefin</cp:lastModifiedBy>
  <cp:revision>6</cp:revision>
  <cp:lastPrinted>2016-05-13T07:39:16Z</cp:lastPrinted>
  <dcterms:created xsi:type="dcterms:W3CDTF">2016-05-13T07:11:05Z</dcterms:created>
  <dcterms:modified xsi:type="dcterms:W3CDTF">2016-10-24T09:25:43Z</dcterms:modified>
</cp:coreProperties>
</file>